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80" d="100"/>
          <a:sy n="80" d="100"/>
        </p:scale>
        <p:origin x="-169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943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68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29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12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70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1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19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11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80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637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5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7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888773"/>
              </p:ext>
            </p:extLst>
          </p:nvPr>
        </p:nvGraphicFramePr>
        <p:xfrm>
          <a:off x="195605" y="2636912"/>
          <a:ext cx="8748657" cy="30963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7796"/>
                <a:gridCol w="1008112"/>
                <a:gridCol w="936104"/>
                <a:gridCol w="4248472"/>
                <a:gridCol w="1548173"/>
              </a:tblGrid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GODZINA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WYDARZENIE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MIEJSCE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488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24.09.2019</a:t>
                      </a:r>
                      <a:endParaRPr lang="pl-PL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9:00-10:15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Bezpłatne</a:t>
                      </a:r>
                      <a:r>
                        <a:rPr lang="pl-PL" sz="1400" b="1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s</a:t>
                      </a:r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eminaria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Zatrudniam legalnie - pracuję legalnie: ubezpieczenia unijne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ctr"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Inspektorat ZUS </a:t>
                      </a:r>
                    </a:p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 Wadowicach</a:t>
                      </a:r>
                    </a:p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ul. Teatralna 3</a:t>
                      </a:r>
                      <a:endParaRPr lang="pl-PL" sz="14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</a:tr>
              <a:tr h="57839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10:30-11:45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Zatrudniam legalnie - współpraca ZUS przy ustalaniu i wypłacie świadczeń krótkoterminowych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ctr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49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12:00-13:15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Zatrudniam</a:t>
                      </a:r>
                      <a:r>
                        <a:rPr lang="pl-PL" sz="1400" b="1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legalnie - pracuję legalnie: mam z tego tytułu świadczenia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ctr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47172">
                <a:tc vMerge="1">
                  <a:txBody>
                    <a:bodyPr/>
                    <a:lstStyle/>
                    <a:p>
                      <a:pPr algn="ctr" fontAlgn="ctr"/>
                      <a:endParaRPr lang="pl-PL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10:00-13:00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Dyżur </a:t>
                      </a:r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Ekspertów na Sali Obsługi Klienta:</a:t>
                      </a:r>
                    </a:p>
                    <a:p>
                      <a:pPr marL="285750" lvl="8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Powiatowy Urząd Pracy</a:t>
                      </a:r>
                    </a:p>
                    <a:p>
                      <a:pPr marL="285750" lvl="8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Urząd </a:t>
                      </a:r>
                      <a:r>
                        <a:rPr lang="pl-PL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Skarbowy</a:t>
                      </a:r>
                    </a:p>
                    <a:p>
                      <a:pPr marL="285750" lvl="8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i="0" u="none" strike="noStrike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Urząd</a:t>
                      </a:r>
                      <a:r>
                        <a:rPr lang="pl-PL" sz="1400" b="0" i="0" u="none" strike="noStrike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Miejski</a:t>
                      </a:r>
                      <a:endParaRPr lang="pl-PL" sz="14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000" marR="7620" marT="7620" marB="0" anchor="ctr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Inspektorat ZUS </a:t>
                      </a:r>
                    </a:p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 Wadowicach</a:t>
                      </a:r>
                    </a:p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ul. Teatralna 3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1341" y="5877272"/>
            <a:ext cx="914399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Zapisy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na </a:t>
            </a:r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seminaria będą zbierane do 20 września lub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wyczerpania </a:t>
            </a:r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miejsc</a:t>
            </a:r>
          </a:p>
          <a:p>
            <a:pPr algn="ctr" defTabSz="584200" rtl="0" latinLnBrk="1" hangingPunct="0"/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pod numerem tel.: 33 823 56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8</a:t>
            </a:r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 wew. 102</a:t>
            </a:r>
          </a:p>
        </p:txBody>
      </p:sp>
      <p:sp>
        <p:nvSpPr>
          <p:cNvPr id="7" name="Prostokąt 6"/>
          <p:cNvSpPr/>
          <p:nvPr/>
        </p:nvSpPr>
        <p:spPr>
          <a:xfrm>
            <a:off x="-10986" y="6650345"/>
            <a:ext cx="9161843" cy="20102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-10986" y="1712073"/>
            <a:ext cx="914399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Zapraszamy do inspektoratu ZUS w Wadowicach</a:t>
            </a:r>
          </a:p>
          <a:p>
            <a:pPr algn="ctr" defTabSz="584200" rtl="0" latinLnBrk="1" hangingPunct="0"/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na bezpłatne </a:t>
            </a:r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seminaria i dyżur ekspertów 24 września 2019 r.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6" y="23461"/>
            <a:ext cx="2516467" cy="153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278" y="43305"/>
            <a:ext cx="2881313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567"/>
            <a:ext cx="2538993" cy="1554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3306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112</Words>
  <Application>Microsoft Office PowerPoint</Application>
  <PresentationFormat>Pokaz na ekranie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ZUS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Korpała, Barbara</dc:creator>
  <cp:lastModifiedBy>Korpała, Barbara</cp:lastModifiedBy>
  <cp:revision>11</cp:revision>
  <dcterms:created xsi:type="dcterms:W3CDTF">2019-08-29T07:17:23Z</dcterms:created>
  <dcterms:modified xsi:type="dcterms:W3CDTF">2019-09-06T11:45:35Z</dcterms:modified>
</cp:coreProperties>
</file>